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9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2A0D-9EBD-4E2A-A146-1418C6A839B0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BC987A9-E4F8-4CA5-A532-B90264573B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806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2A0D-9EBD-4E2A-A146-1418C6A839B0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87A9-E4F8-4CA5-A532-B90264573B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554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2A0D-9EBD-4E2A-A146-1418C6A839B0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87A9-E4F8-4CA5-A532-B90264573B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566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2A0D-9EBD-4E2A-A146-1418C6A839B0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87A9-E4F8-4CA5-A532-B90264573B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697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7F72A0D-9EBD-4E2A-A146-1418C6A839B0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BC987A9-E4F8-4CA5-A532-B90264573B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538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2A0D-9EBD-4E2A-A146-1418C6A839B0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87A9-E4F8-4CA5-A532-B90264573B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780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2A0D-9EBD-4E2A-A146-1418C6A839B0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87A9-E4F8-4CA5-A532-B90264573B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96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2A0D-9EBD-4E2A-A146-1418C6A839B0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87A9-E4F8-4CA5-A532-B90264573B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876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2A0D-9EBD-4E2A-A146-1418C6A839B0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87A9-E4F8-4CA5-A532-B90264573B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474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2A0D-9EBD-4E2A-A146-1418C6A839B0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87A9-E4F8-4CA5-A532-B90264573B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725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2A0D-9EBD-4E2A-A146-1418C6A839B0}" type="datetimeFigureOut">
              <a:rPr lang="sk-SK" smtClean="0"/>
              <a:t>4. 4. 2022</a:t>
            </a:fld>
            <a:endParaRPr lang="sk-SK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87A9-E4F8-4CA5-A532-B90264573B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121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7F72A0D-9EBD-4E2A-A146-1418C6A839B0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BC987A9-E4F8-4CA5-A532-B90264573B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807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DE055672-70E6-42A1-A55B-AC337C662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756" y="4500097"/>
            <a:ext cx="7891272" cy="106984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0000"/>
                </a:solidFill>
              </a:rPr>
              <a:t>Radovan Orinčák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DC52827B-106D-46DD-ADAF-05AC3044234D}"/>
              </a:ext>
            </a:extLst>
          </p:cNvPr>
          <p:cNvSpPr txBox="1"/>
          <p:nvPr/>
        </p:nvSpPr>
        <p:spPr>
          <a:xfrm>
            <a:off x="1301262" y="1729252"/>
            <a:ext cx="93221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dirty="0"/>
              <a:t>Softvérová podpora vyučovania matematiky </a:t>
            </a:r>
            <a:r>
              <a:rPr lang="sk-SK" sz="4400" dirty="0" err="1"/>
              <a:t>Hejného</a:t>
            </a:r>
            <a:r>
              <a:rPr lang="sk-SK" sz="4400" dirty="0"/>
              <a:t> metódou - prostredie Tabuľka 100</a:t>
            </a:r>
          </a:p>
        </p:txBody>
      </p:sp>
    </p:spTree>
    <p:extLst>
      <p:ext uri="{BB962C8B-B14F-4D97-AF65-F5344CB8AC3E}">
        <p14:creationId xmlns:p14="http://schemas.microsoft.com/office/powerpoint/2010/main" val="1348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objekt pre obsah 2">
            <a:extLst>
              <a:ext uri="{FF2B5EF4-FFF2-40B4-BE49-F238E27FC236}">
                <a16:creationId xmlns:a16="http://schemas.microsoft.com/office/drawing/2014/main" id="{2786EFFD-61B9-44BB-885A-F8CE0CF0F9C0}"/>
              </a:ext>
            </a:extLst>
          </p:cNvPr>
          <p:cNvSpPr txBox="1">
            <a:spLocks/>
          </p:cNvSpPr>
          <p:nvPr/>
        </p:nvSpPr>
        <p:spPr>
          <a:xfrm>
            <a:off x="6295410" y="2320411"/>
            <a:ext cx="4522060" cy="385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k-SK" dirty="0"/>
          </a:p>
        </p:txBody>
      </p:sp>
      <p:sp>
        <p:nvSpPr>
          <p:cNvPr id="19" name="Zástupný objekt pre obsah 2">
            <a:extLst>
              <a:ext uri="{FF2B5EF4-FFF2-40B4-BE49-F238E27FC236}">
                <a16:creationId xmlns:a16="http://schemas.microsoft.com/office/drawing/2014/main" id="{81ECA1C0-DB58-4FA4-8F65-D0847EEAF664}"/>
              </a:ext>
            </a:extLst>
          </p:cNvPr>
          <p:cNvSpPr txBox="1">
            <a:spLocks/>
          </p:cNvSpPr>
          <p:nvPr/>
        </p:nvSpPr>
        <p:spPr>
          <a:xfrm>
            <a:off x="759070" y="1886303"/>
            <a:ext cx="4522060" cy="385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  <a:buFont typeface="Courier New" panose="02070309020205020404" pitchFamily="49" charset="0"/>
              <a:buChar char="o"/>
            </a:pPr>
            <a:endParaRPr lang="sk-SK" sz="2800" dirty="0"/>
          </a:p>
        </p:txBody>
      </p:sp>
      <p:pic>
        <p:nvPicPr>
          <p:cNvPr id="10" name="Obrázok 9" descr="Obrázok, na ktorom je text, elektronika&#10;&#10;Automaticky generovaný popis">
            <a:extLst>
              <a:ext uri="{FF2B5EF4-FFF2-40B4-BE49-F238E27FC236}">
                <a16:creationId xmlns:a16="http://schemas.microsoft.com/office/drawing/2014/main" id="{AD78A13C-4EC3-46EA-AA1A-EB0461FFD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8554">
            <a:off x="960829" y="1526733"/>
            <a:ext cx="2353652" cy="5181636"/>
          </a:xfrm>
          <a:prstGeom prst="rect">
            <a:avLst/>
          </a:prstGeom>
        </p:spPr>
      </p:pic>
      <p:pic>
        <p:nvPicPr>
          <p:cNvPr id="13" name="Obrázok 12" descr="Obrázok, na ktorom je text, hodiny&#10;&#10;Automaticky generovaný popis">
            <a:extLst>
              <a:ext uri="{FF2B5EF4-FFF2-40B4-BE49-F238E27FC236}">
                <a16:creationId xmlns:a16="http://schemas.microsoft.com/office/drawing/2014/main" id="{F1B81848-B32F-4FD4-AEE9-15019E031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104">
            <a:off x="3137012" y="1419461"/>
            <a:ext cx="2451340" cy="5271304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8EFD0720-8674-451B-A6A2-36BE6144E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981">
            <a:off x="7021702" y="1237730"/>
            <a:ext cx="2394433" cy="5148932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C3EE2E79-CCB9-4951-8DB7-6A2CA5AD8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176">
            <a:off x="9008485" y="1062276"/>
            <a:ext cx="2504010" cy="5390840"/>
          </a:xfrm>
          <a:prstGeom prst="rect">
            <a:avLst/>
          </a:prstGeom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id="{7F22FEBA-6376-4E77-9699-BA246EF27711}"/>
              </a:ext>
            </a:extLst>
          </p:cNvPr>
          <p:cNvSpPr txBox="1"/>
          <p:nvPr/>
        </p:nvSpPr>
        <p:spPr>
          <a:xfrm>
            <a:off x="716786" y="263390"/>
            <a:ext cx="6097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5400" dirty="0">
                <a:solidFill>
                  <a:schemeClr val="accent1">
                    <a:lumMod val="75000"/>
                  </a:schemeClr>
                </a:solidFill>
              </a:rPr>
              <a:t>Obchod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194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EAA9ABB2-5DF3-4A15-9E28-D7AE08CBC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792">
            <a:off x="848338" y="1298369"/>
            <a:ext cx="2530818" cy="5464266"/>
          </a:xfrm>
          <a:prstGeom prst="rect">
            <a:avLst/>
          </a:prstGeom>
        </p:spPr>
      </p:pic>
      <p:pic>
        <p:nvPicPr>
          <p:cNvPr id="20" name="Obrázok 19" descr="Obrázok, na ktorom je text, hodiny&#10;&#10;Automaticky generovaný popis">
            <a:extLst>
              <a:ext uri="{FF2B5EF4-FFF2-40B4-BE49-F238E27FC236}">
                <a16:creationId xmlns:a16="http://schemas.microsoft.com/office/drawing/2014/main" id="{A42ABB72-32A7-4F6E-B41A-DDFFC91EB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92">
            <a:off x="3106694" y="1245519"/>
            <a:ext cx="2545342" cy="5534191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9FC84687-FE64-40D0-A515-8382BB56C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260">
            <a:off x="8888902" y="971749"/>
            <a:ext cx="2555077" cy="5495344"/>
          </a:xfrm>
          <a:prstGeom prst="rect">
            <a:avLst/>
          </a:prstGeom>
        </p:spPr>
      </p:pic>
      <p:pic>
        <p:nvPicPr>
          <p:cNvPr id="24" name="Obrázok 23" descr="Obrázok, na ktorom je text, hodiny&#10;&#10;Automaticky generovaný popis">
            <a:extLst>
              <a:ext uri="{FF2B5EF4-FFF2-40B4-BE49-F238E27FC236}">
                <a16:creationId xmlns:a16="http://schemas.microsoft.com/office/drawing/2014/main" id="{607A43FE-CF5D-407D-A308-1487D8B9EE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342">
            <a:off x="6604154" y="1002930"/>
            <a:ext cx="2509609" cy="5457605"/>
          </a:xfrm>
          <a:prstGeom prst="rect">
            <a:avLst/>
          </a:prstGeom>
        </p:spPr>
      </p:pic>
      <p:sp>
        <p:nvSpPr>
          <p:cNvPr id="30" name="BlokTextu 29">
            <a:extLst>
              <a:ext uri="{FF2B5EF4-FFF2-40B4-BE49-F238E27FC236}">
                <a16:creationId xmlns:a16="http://schemas.microsoft.com/office/drawing/2014/main" id="{B77ED98F-6980-42ED-8BA3-2FD6FD17A966}"/>
              </a:ext>
            </a:extLst>
          </p:cNvPr>
          <p:cNvSpPr txBox="1"/>
          <p:nvPr/>
        </p:nvSpPr>
        <p:spPr>
          <a:xfrm>
            <a:off x="501429" y="258534"/>
            <a:ext cx="6097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800" dirty="0">
                <a:solidFill>
                  <a:schemeClr val="accent1">
                    <a:lumMod val="75000"/>
                  </a:schemeClr>
                </a:solidFill>
              </a:rPr>
              <a:t>Obchod - Ukážky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206038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ok 25">
            <a:extLst>
              <a:ext uri="{FF2B5EF4-FFF2-40B4-BE49-F238E27FC236}">
                <a16:creationId xmlns:a16="http://schemas.microsoft.com/office/drawing/2014/main" id="{325E6A16-7DC1-4168-96B3-EF275EB57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098">
            <a:off x="5600166" y="1109828"/>
            <a:ext cx="2442480" cy="5259310"/>
          </a:xfrm>
          <a:prstGeom prst="rect">
            <a:avLst/>
          </a:prstGeom>
        </p:spPr>
      </p:pic>
      <p:pic>
        <p:nvPicPr>
          <p:cNvPr id="27" name="Obrázok 26" descr="Obrázok, na ktorom je text, monitor, elektronika, obrazovka&#10;&#10;Automaticky generovaný popis">
            <a:extLst>
              <a:ext uri="{FF2B5EF4-FFF2-40B4-BE49-F238E27FC236}">
                <a16:creationId xmlns:a16="http://schemas.microsoft.com/office/drawing/2014/main" id="{14FFBB60-CC31-4CB1-8B4B-81F2FAB40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740">
            <a:off x="8410053" y="1108349"/>
            <a:ext cx="2457537" cy="5266151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EEE6D108-8A2F-47C1-A13B-CE030FED590E}"/>
              </a:ext>
            </a:extLst>
          </p:cNvPr>
          <p:cNvSpPr txBox="1">
            <a:spLocks/>
          </p:cNvSpPr>
          <p:nvPr/>
        </p:nvSpPr>
        <p:spPr>
          <a:xfrm>
            <a:off x="689094" y="2015450"/>
            <a:ext cx="4964812" cy="4154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Školská pomôcka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Mazanie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Štvorité políčko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Intuitívne uhlopriečky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6BD41D02-1F86-4354-A24F-EEC4AD56E933}"/>
              </a:ext>
            </a:extLst>
          </p:cNvPr>
          <p:cNvSpPr txBox="1"/>
          <p:nvPr/>
        </p:nvSpPr>
        <p:spPr>
          <a:xfrm>
            <a:off x="432291" y="332306"/>
            <a:ext cx="6097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800" dirty="0">
                <a:solidFill>
                  <a:schemeClr val="accent1">
                    <a:lumMod val="75000"/>
                  </a:schemeClr>
                </a:solidFill>
              </a:rPr>
              <a:t>Stovková</a:t>
            </a:r>
            <a:r>
              <a:rPr lang="sk-SK" sz="5400" dirty="0">
                <a:solidFill>
                  <a:schemeClr val="accent1">
                    <a:lumMod val="75000"/>
                  </a:schemeClr>
                </a:solidFill>
              </a:rPr>
              <a:t> tabuľka</a:t>
            </a:r>
            <a:endParaRPr lang="sk-SK" sz="5400" dirty="0"/>
          </a:p>
        </p:txBody>
      </p:sp>
    </p:spTree>
    <p:extLst>
      <p:ext uri="{BB962C8B-B14F-4D97-AF65-F5344CB8AC3E}">
        <p14:creationId xmlns:p14="http://schemas.microsoft.com/office/powerpoint/2010/main" val="393711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text, elektronika, niekoľko&#10;&#10;Automaticky generovaný popis">
            <a:extLst>
              <a:ext uri="{FF2B5EF4-FFF2-40B4-BE49-F238E27FC236}">
                <a16:creationId xmlns:a16="http://schemas.microsoft.com/office/drawing/2014/main" id="{06EEF1FF-CEDA-4FA9-A0E6-CAC552480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"/>
          <a:stretch/>
        </p:blipFill>
        <p:spPr>
          <a:xfrm>
            <a:off x="2142731" y="1320799"/>
            <a:ext cx="2510798" cy="5338895"/>
          </a:xfrm>
          <a:prstGeom prst="rect">
            <a:avLst/>
          </a:prstGeom>
        </p:spPr>
      </p:pic>
      <p:pic>
        <p:nvPicPr>
          <p:cNvPr id="6" name="Obrázok 5" descr="Obrázok, na ktorom je text, elektronika, niekoľko&#10;&#10;Automaticky generovaný popis">
            <a:extLst>
              <a:ext uri="{FF2B5EF4-FFF2-40B4-BE49-F238E27FC236}">
                <a16:creationId xmlns:a16="http://schemas.microsoft.com/office/drawing/2014/main" id="{964727A4-E41F-43E8-A1BA-B1898AF1E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6"/>
          <a:stretch/>
        </p:blipFill>
        <p:spPr>
          <a:xfrm>
            <a:off x="7231965" y="508000"/>
            <a:ext cx="2897808" cy="6063672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2226A282-D12B-478B-A4A0-D3C01D88126A}"/>
              </a:ext>
            </a:extLst>
          </p:cNvPr>
          <p:cNvSpPr txBox="1"/>
          <p:nvPr/>
        </p:nvSpPr>
        <p:spPr>
          <a:xfrm>
            <a:off x="520214" y="198306"/>
            <a:ext cx="6097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800" dirty="0">
                <a:solidFill>
                  <a:schemeClr val="accent1">
                    <a:lumMod val="75000"/>
                  </a:schemeClr>
                </a:solidFill>
              </a:rPr>
              <a:t>Stovková</a:t>
            </a:r>
            <a:r>
              <a:rPr lang="sk-SK" sz="5400" dirty="0">
                <a:solidFill>
                  <a:schemeClr val="accent1">
                    <a:lumMod val="75000"/>
                  </a:schemeClr>
                </a:solidFill>
              </a:rPr>
              <a:t> tabuľka</a:t>
            </a:r>
            <a:endParaRPr lang="sk-SK" sz="5400" dirty="0"/>
          </a:p>
        </p:txBody>
      </p:sp>
    </p:spTree>
    <p:extLst>
      <p:ext uri="{BB962C8B-B14F-4D97-AF65-F5344CB8AC3E}">
        <p14:creationId xmlns:p14="http://schemas.microsoft.com/office/powerpoint/2010/main" val="40361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ázok, na ktorom je text, monitor, elektronika, obrazovka&#10;&#10;Automaticky generovaný popis">
            <a:extLst>
              <a:ext uri="{FF2B5EF4-FFF2-40B4-BE49-F238E27FC236}">
                <a16:creationId xmlns:a16="http://schemas.microsoft.com/office/drawing/2014/main" id="{06827526-BEC1-41D1-8811-062CBCE27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66" y="1388117"/>
            <a:ext cx="2424202" cy="5194719"/>
          </a:xfrm>
          <a:prstGeom prst="rect">
            <a:avLst/>
          </a:prstGeom>
        </p:spPr>
      </p:pic>
      <p:pic>
        <p:nvPicPr>
          <p:cNvPr id="4" name="Obrázok 3" descr="Obrázok, na ktorom je text, elektronika, zobraziť, počítač&#10;&#10;Automaticky generovaný popis">
            <a:extLst>
              <a:ext uri="{FF2B5EF4-FFF2-40B4-BE49-F238E27FC236}">
                <a16:creationId xmlns:a16="http://schemas.microsoft.com/office/drawing/2014/main" id="{1332E2CA-C100-44EE-813E-D2D086835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4" y="1431636"/>
            <a:ext cx="3467485" cy="5158495"/>
          </a:xfrm>
          <a:prstGeom prst="rect">
            <a:avLst/>
          </a:prstGeom>
        </p:spPr>
      </p:pic>
      <p:pic>
        <p:nvPicPr>
          <p:cNvPr id="7" name="Obrázok 6" descr="Obrázok, na ktorom je text, elektronika&#10;&#10;Automaticky generovaný popis">
            <a:extLst>
              <a:ext uri="{FF2B5EF4-FFF2-40B4-BE49-F238E27FC236}">
                <a16:creationId xmlns:a16="http://schemas.microsoft.com/office/drawing/2014/main" id="{B633C648-EA1A-415A-B6AB-BFADBA8F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15" y="855195"/>
            <a:ext cx="2530135" cy="5194720"/>
          </a:xfrm>
          <a:prstGeom prst="rect">
            <a:avLst/>
          </a:prstGeom>
        </p:spPr>
      </p:pic>
      <p:pic>
        <p:nvPicPr>
          <p:cNvPr id="10" name="Obrázok 9" descr="Obrázok, na ktorom je text, monitor, elektronika, obrazovka&#10;&#10;Automaticky generovaný popis">
            <a:extLst>
              <a:ext uri="{FF2B5EF4-FFF2-40B4-BE49-F238E27FC236}">
                <a16:creationId xmlns:a16="http://schemas.microsoft.com/office/drawing/2014/main" id="{D77ABE5D-9919-4F12-8E37-2CA4F4E09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31" y="203324"/>
            <a:ext cx="2412395" cy="4830495"/>
          </a:xfrm>
          <a:prstGeom prst="rect">
            <a:avLst/>
          </a:prstGeom>
        </p:spPr>
      </p:pic>
      <p:sp>
        <p:nvSpPr>
          <p:cNvPr id="16" name="BlokTextu 15">
            <a:extLst>
              <a:ext uri="{FF2B5EF4-FFF2-40B4-BE49-F238E27FC236}">
                <a16:creationId xmlns:a16="http://schemas.microsoft.com/office/drawing/2014/main" id="{451CF5E3-7C49-43ED-B981-6FED8BAC485D}"/>
              </a:ext>
            </a:extLst>
          </p:cNvPr>
          <p:cNvSpPr txBox="1"/>
          <p:nvPr/>
        </p:nvSpPr>
        <p:spPr>
          <a:xfrm>
            <a:off x="645051" y="275164"/>
            <a:ext cx="6097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800" dirty="0" err="1">
                <a:solidFill>
                  <a:schemeClr val="accent1">
                    <a:lumMod val="75000"/>
                  </a:schemeClr>
                </a:solidFill>
              </a:rPr>
              <a:t>Responzivita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8917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BDFD1B5C-9600-4573-B8F1-5460F2254898}"/>
              </a:ext>
            </a:extLst>
          </p:cNvPr>
          <p:cNvSpPr txBox="1"/>
          <p:nvPr/>
        </p:nvSpPr>
        <p:spPr>
          <a:xfrm>
            <a:off x="1230923" y="2247998"/>
            <a:ext cx="9322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5400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33384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9BFC19-7857-4DA5-BCEA-3B22F088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20000"/>
              </a:lnSpc>
              <a:buFont typeface="Courier New" panose="02070309020205020404" pitchFamily="49" charset="0"/>
              <a:buChar char="o"/>
            </a:pP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Milan </a:t>
            </a:r>
            <a:r>
              <a:rPr lang="sk-SK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Hejný</a:t>
            </a:r>
            <a:endParaRPr lang="sk-SK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20000"/>
              </a:lnSpc>
              <a:buFont typeface="Courier New" panose="02070309020205020404" pitchFamily="49" charset="0"/>
              <a:buChar char="o"/>
            </a:pP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Žiadne vzorce, iba logika</a:t>
            </a:r>
          </a:p>
          <a:p>
            <a:pPr>
              <a:lnSpc>
                <a:spcPct val="220000"/>
              </a:lnSpc>
              <a:buFont typeface="Courier New" panose="02070309020205020404" pitchFamily="49" charset="0"/>
              <a:buChar char="o"/>
            </a:pP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princípov(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osobnosti, Práca s chybou, Podpora spolupráce, Vlastný poznatok, ...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20000"/>
              </a:lnSpc>
              <a:buFont typeface="Courier New" panose="02070309020205020404" pitchFamily="49" charset="0"/>
              <a:buChar char="o"/>
            </a:pP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Prostredia(Autobus, Krokovanie, Ciferník, Tabuľka 100, ...)</a:t>
            </a:r>
          </a:p>
          <a:p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7FD993FB-0ADC-4078-B9F4-5109D1CBDC62}"/>
              </a:ext>
            </a:extLst>
          </p:cNvPr>
          <p:cNvSpPr txBox="1"/>
          <p:nvPr/>
        </p:nvSpPr>
        <p:spPr>
          <a:xfrm>
            <a:off x="1167179" y="803614"/>
            <a:ext cx="6097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spc="200" dirty="0" err="1">
                <a:solidFill>
                  <a:schemeClr val="accent1">
                    <a:lumMod val="75000"/>
                  </a:schemeClr>
                </a:solidFill>
              </a:rPr>
              <a:t>Hejného</a:t>
            </a:r>
            <a:r>
              <a:rPr lang="en-US" sz="4800" spc="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spc="200" dirty="0" err="1">
                <a:solidFill>
                  <a:schemeClr val="accent1">
                    <a:lumMod val="75000"/>
                  </a:schemeClr>
                </a:solidFill>
              </a:rPr>
              <a:t>metóda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20313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Obrázok 16" descr="Obrázok, na ktorom je text, elektronika, klávesnica&#10;&#10;Automaticky generovaný popis">
            <a:extLst>
              <a:ext uri="{FF2B5EF4-FFF2-40B4-BE49-F238E27FC236}">
                <a16:creationId xmlns:a16="http://schemas.microsoft.com/office/drawing/2014/main" id="{48AD1CCC-DBED-4E1B-B8D5-1ADCF825C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96" y="1687625"/>
            <a:ext cx="3573675" cy="357367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9BFC19-7857-4DA5-BCEA-3B22F088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642" y="2421427"/>
            <a:ext cx="4741962" cy="37156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120000"/>
              <a:buFont typeface="Courier New" panose="02070309020205020404" pitchFamily="49" charset="0"/>
              <a:buChar char="o"/>
            </a:pPr>
            <a:r>
              <a:rPr lang="sk-SK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k-SK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ritmetické prostredie</a:t>
            </a:r>
          </a:p>
          <a:p>
            <a:pPr>
              <a:lnSpc>
                <a:spcPct val="150000"/>
              </a:lnSpc>
              <a:buSzPct val="120000"/>
              <a:buFont typeface="Courier New" panose="02070309020205020404" pitchFamily="49" charset="0"/>
              <a:buChar char="o"/>
            </a:pPr>
            <a:r>
              <a:rPr lang="sk-SK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sk-SK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ávislostiach medzi číslami</a:t>
            </a:r>
            <a:r>
              <a:rPr lang="sk-SK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(+1, -1, +10, -10)</a:t>
            </a:r>
          </a:p>
          <a:p>
            <a:pPr>
              <a:lnSpc>
                <a:spcPct val="150000"/>
              </a:lnSpc>
              <a:buSzPct val="120000"/>
              <a:buFont typeface="Courier New" panose="02070309020205020404" pitchFamily="49" charset="0"/>
              <a:buChar char="o"/>
            </a:pP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Násobky, rovnice, postupnosti</a:t>
            </a:r>
          </a:p>
          <a:p>
            <a:pPr>
              <a:lnSpc>
                <a:spcPct val="150000"/>
              </a:lnSpc>
              <a:buSzPct val="120000"/>
              <a:buFont typeface="Courier New" panose="02070309020205020404" pitchFamily="49" charset="0"/>
              <a:buChar char="o"/>
            </a:pP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Desiatková sústava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6" name="BlokTextu 25">
            <a:extLst>
              <a:ext uri="{FF2B5EF4-FFF2-40B4-BE49-F238E27FC236}">
                <a16:creationId xmlns:a16="http://schemas.microsoft.com/office/drawing/2014/main" id="{BBCEC847-DB2A-4C51-8ACA-41CAA6963760}"/>
              </a:ext>
            </a:extLst>
          </p:cNvPr>
          <p:cNvSpPr txBox="1"/>
          <p:nvPr/>
        </p:nvSpPr>
        <p:spPr>
          <a:xfrm>
            <a:off x="6413255" y="381922"/>
            <a:ext cx="57787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800" b="1" spc="200" dirty="0">
                <a:solidFill>
                  <a:schemeClr val="accent1">
                    <a:lumMod val="75000"/>
                  </a:schemeClr>
                </a:solidFill>
              </a:rPr>
              <a:t>Prostredie Tabuľka 100</a:t>
            </a:r>
            <a:endParaRPr lang="sk-SK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62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9BFC19-7857-4DA5-BCEA-3B22F088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194513"/>
            <a:ext cx="10058400" cy="43159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Kotlin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Úrovne a obťažnosť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Implementovanie a dodržanie 12 princípov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Dizajn(rozloženie, ikony)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Responzivita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časti(úlohy, obchod, tabuľka)</a:t>
            </a:r>
          </a:p>
          <a:p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333487E-FFD7-4F6C-921F-06A8D074B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38" y="464119"/>
            <a:ext cx="3085521" cy="6172199"/>
          </a:xfrm>
          <a:prstGeom prst="rect">
            <a:avLst/>
          </a:prstGeom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32C0AB1B-560D-4D92-B339-EEA0533C565C}"/>
              </a:ext>
            </a:extLst>
          </p:cNvPr>
          <p:cNvSpPr txBox="1"/>
          <p:nvPr/>
        </p:nvSpPr>
        <p:spPr>
          <a:xfrm>
            <a:off x="1075937" y="804280"/>
            <a:ext cx="6097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800" spc="200" dirty="0">
                <a:solidFill>
                  <a:schemeClr val="accent1">
                    <a:lumMod val="75000"/>
                  </a:schemeClr>
                </a:solidFill>
              </a:rPr>
              <a:t>Mobilná aplikácia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169154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objekt pre obsah 2">
            <a:extLst>
              <a:ext uri="{FF2B5EF4-FFF2-40B4-BE49-F238E27FC236}">
                <a16:creationId xmlns:a16="http://schemas.microsoft.com/office/drawing/2014/main" id="{2786EFFD-61B9-44BB-885A-F8CE0CF0F9C0}"/>
              </a:ext>
            </a:extLst>
          </p:cNvPr>
          <p:cNvSpPr txBox="1">
            <a:spLocks/>
          </p:cNvSpPr>
          <p:nvPr/>
        </p:nvSpPr>
        <p:spPr>
          <a:xfrm>
            <a:off x="6295410" y="2320411"/>
            <a:ext cx="4522060" cy="385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k-SK" dirty="0"/>
          </a:p>
        </p:txBody>
      </p:sp>
      <p:pic>
        <p:nvPicPr>
          <p:cNvPr id="11" name="Obrázok 10" descr="Obrázok, na ktorom je text, hodiny&#10;&#10;Automaticky generovaný popis">
            <a:extLst>
              <a:ext uri="{FF2B5EF4-FFF2-40B4-BE49-F238E27FC236}">
                <a16:creationId xmlns:a16="http://schemas.microsoft.com/office/drawing/2014/main" id="{D15AEB74-7785-47CE-84F2-2B04D5A82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08" y="1196112"/>
            <a:ext cx="2510091" cy="5450122"/>
          </a:xfrm>
          <a:prstGeom prst="rect">
            <a:avLst/>
          </a:prstGeom>
        </p:spPr>
      </p:pic>
      <p:sp>
        <p:nvSpPr>
          <p:cNvPr id="19" name="Zástupný objekt pre obsah 2">
            <a:extLst>
              <a:ext uri="{FF2B5EF4-FFF2-40B4-BE49-F238E27FC236}">
                <a16:creationId xmlns:a16="http://schemas.microsoft.com/office/drawing/2014/main" id="{81ECA1C0-DB58-4FA4-8F65-D0847EEAF664}"/>
              </a:ext>
            </a:extLst>
          </p:cNvPr>
          <p:cNvSpPr txBox="1">
            <a:spLocks/>
          </p:cNvSpPr>
          <p:nvPr/>
        </p:nvSpPr>
        <p:spPr>
          <a:xfrm>
            <a:off x="759070" y="1886303"/>
            <a:ext cx="4522060" cy="385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Úvodné úlohy</a:t>
            </a:r>
          </a:p>
          <a:p>
            <a:pPr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Funkcionalita</a:t>
            </a:r>
          </a:p>
          <a:p>
            <a:pPr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Násobky</a:t>
            </a:r>
          </a:p>
        </p:txBody>
      </p:sp>
      <p:pic>
        <p:nvPicPr>
          <p:cNvPr id="23" name="Zástupný objekt pre obsah 22">
            <a:extLst>
              <a:ext uri="{FF2B5EF4-FFF2-40B4-BE49-F238E27FC236}">
                <a16:creationId xmlns:a16="http://schemas.microsoft.com/office/drawing/2014/main" id="{E767B08E-B02C-4D54-9E0F-0C0BDDE8D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79" y="1196112"/>
            <a:ext cx="2510090" cy="5442733"/>
          </a:xfrm>
        </p:spPr>
      </p:pic>
      <p:pic>
        <p:nvPicPr>
          <p:cNvPr id="24" name="Obrázok 23" descr="Obrázok, na ktorom je biela tabuľa&#10;&#10;Automaticky generovaný popis">
            <a:extLst>
              <a:ext uri="{FF2B5EF4-FFF2-40B4-BE49-F238E27FC236}">
                <a16:creationId xmlns:a16="http://schemas.microsoft.com/office/drawing/2014/main" id="{D9F2CBDC-0D24-4087-A21C-8A8E55042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79" y="1203209"/>
            <a:ext cx="2508402" cy="5428537"/>
          </a:xfrm>
          <a:prstGeom prst="rect">
            <a:avLst/>
          </a:prstGeom>
        </p:spPr>
      </p:pic>
      <p:sp>
        <p:nvSpPr>
          <p:cNvPr id="28" name="BlokTextu 27">
            <a:extLst>
              <a:ext uri="{FF2B5EF4-FFF2-40B4-BE49-F238E27FC236}">
                <a16:creationId xmlns:a16="http://schemas.microsoft.com/office/drawing/2014/main" id="{60D5CFCA-492B-42B2-9B57-4BABCC611DF3}"/>
              </a:ext>
            </a:extLst>
          </p:cNvPr>
          <p:cNvSpPr txBox="1"/>
          <p:nvPr/>
        </p:nvSpPr>
        <p:spPr>
          <a:xfrm>
            <a:off x="481379" y="270303"/>
            <a:ext cx="6097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800" dirty="0">
                <a:solidFill>
                  <a:schemeClr val="accent1">
                    <a:lumMod val="75000"/>
                  </a:schemeClr>
                </a:solidFill>
              </a:rPr>
              <a:t>Úlohy – 1. úroveň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376585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objekt pre obsah 2">
            <a:extLst>
              <a:ext uri="{FF2B5EF4-FFF2-40B4-BE49-F238E27FC236}">
                <a16:creationId xmlns:a16="http://schemas.microsoft.com/office/drawing/2014/main" id="{2786EFFD-61B9-44BB-885A-F8CE0CF0F9C0}"/>
              </a:ext>
            </a:extLst>
          </p:cNvPr>
          <p:cNvSpPr txBox="1">
            <a:spLocks/>
          </p:cNvSpPr>
          <p:nvPr/>
        </p:nvSpPr>
        <p:spPr>
          <a:xfrm>
            <a:off x="6295410" y="2320411"/>
            <a:ext cx="4522060" cy="385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k-SK" dirty="0"/>
          </a:p>
        </p:txBody>
      </p:sp>
      <p:sp>
        <p:nvSpPr>
          <p:cNvPr id="19" name="Zástupný objekt pre obsah 2">
            <a:extLst>
              <a:ext uri="{FF2B5EF4-FFF2-40B4-BE49-F238E27FC236}">
                <a16:creationId xmlns:a16="http://schemas.microsoft.com/office/drawing/2014/main" id="{81ECA1C0-DB58-4FA4-8F65-D0847EEAF664}"/>
              </a:ext>
            </a:extLst>
          </p:cNvPr>
          <p:cNvSpPr txBox="1">
            <a:spLocks/>
          </p:cNvSpPr>
          <p:nvPr/>
        </p:nvSpPr>
        <p:spPr>
          <a:xfrm>
            <a:off x="887845" y="1868071"/>
            <a:ext cx="4522060" cy="4154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Aritmetická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+1,-1,+10-10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Rovnice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Pomocná tabuľka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Rozloženie plochy</a:t>
            </a:r>
          </a:p>
          <a:p>
            <a:pPr>
              <a:lnSpc>
                <a:spcPct val="250000"/>
              </a:lnSpc>
              <a:buFont typeface="Courier New" panose="02070309020205020404" pitchFamily="49" charset="0"/>
              <a:buChar char="o"/>
            </a:pP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 descr="Obrázok, na ktorom je text, hodiny&#10;&#10;Automaticky generovaný popis">
            <a:extLst>
              <a:ext uri="{FF2B5EF4-FFF2-40B4-BE49-F238E27FC236}">
                <a16:creationId xmlns:a16="http://schemas.microsoft.com/office/drawing/2014/main" id="{D3C10004-7DD0-4BAF-ADB6-7645B338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51" y="1138142"/>
            <a:ext cx="2525967" cy="5500711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2875667-8F43-4381-9FF3-A07FEF8D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50" y="1132885"/>
            <a:ext cx="2525967" cy="5505968"/>
          </a:xfrm>
          <a:prstGeom prst="rect">
            <a:avLst/>
          </a:prstGeom>
        </p:spPr>
      </p:pic>
      <p:pic>
        <p:nvPicPr>
          <p:cNvPr id="12" name="Obrázok 11" descr="Obrázok, na ktorom je stôl&#10;&#10;Automaticky generovaný popis">
            <a:extLst>
              <a:ext uri="{FF2B5EF4-FFF2-40B4-BE49-F238E27FC236}">
                <a16:creationId xmlns:a16="http://schemas.microsoft.com/office/drawing/2014/main" id="{6ADBA1C9-DCA7-4DD7-8D54-61A612F72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16" y="1117306"/>
            <a:ext cx="2525968" cy="5541665"/>
          </a:xfrm>
          <a:prstGeom prst="rect">
            <a:avLst/>
          </a:prstGeom>
        </p:spPr>
      </p:pic>
      <p:sp>
        <p:nvSpPr>
          <p:cNvPr id="21" name="BlokTextu 20">
            <a:extLst>
              <a:ext uri="{FF2B5EF4-FFF2-40B4-BE49-F238E27FC236}">
                <a16:creationId xmlns:a16="http://schemas.microsoft.com/office/drawing/2014/main" id="{15FB0F7A-70C6-4060-A8A3-AF2914492833}"/>
              </a:ext>
            </a:extLst>
          </p:cNvPr>
          <p:cNvSpPr txBox="1"/>
          <p:nvPr/>
        </p:nvSpPr>
        <p:spPr>
          <a:xfrm>
            <a:off x="472586" y="286309"/>
            <a:ext cx="6097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800" dirty="0">
                <a:solidFill>
                  <a:schemeClr val="accent1">
                    <a:lumMod val="75000"/>
                  </a:schemeClr>
                </a:solidFill>
              </a:rPr>
              <a:t>Úlohy – 2. úroveň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89870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objekt pre obsah 2">
            <a:extLst>
              <a:ext uri="{FF2B5EF4-FFF2-40B4-BE49-F238E27FC236}">
                <a16:creationId xmlns:a16="http://schemas.microsoft.com/office/drawing/2014/main" id="{2786EFFD-61B9-44BB-885A-F8CE0CF0F9C0}"/>
              </a:ext>
            </a:extLst>
          </p:cNvPr>
          <p:cNvSpPr txBox="1">
            <a:spLocks/>
          </p:cNvSpPr>
          <p:nvPr/>
        </p:nvSpPr>
        <p:spPr>
          <a:xfrm>
            <a:off x="6295410" y="2320411"/>
            <a:ext cx="4522060" cy="385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k-SK" dirty="0"/>
          </a:p>
        </p:txBody>
      </p:sp>
      <p:sp>
        <p:nvSpPr>
          <p:cNvPr id="19" name="Zástupný objekt pre obsah 2">
            <a:extLst>
              <a:ext uri="{FF2B5EF4-FFF2-40B4-BE49-F238E27FC236}">
                <a16:creationId xmlns:a16="http://schemas.microsoft.com/office/drawing/2014/main" id="{81ECA1C0-DB58-4FA4-8F65-D0847EEAF664}"/>
              </a:ext>
            </a:extLst>
          </p:cNvPr>
          <p:cNvSpPr txBox="1">
            <a:spLocks/>
          </p:cNvSpPr>
          <p:nvPr/>
        </p:nvSpPr>
        <p:spPr>
          <a:xfrm>
            <a:off x="525831" y="1894448"/>
            <a:ext cx="3525668" cy="4154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Hľadanie cesty</a:t>
            </a:r>
          </a:p>
          <a:p>
            <a:pPr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Prepojenie úrovní</a:t>
            </a:r>
          </a:p>
          <a:p>
            <a:pPr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Schémy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49994C9-8F2C-435C-B572-4555D2FF7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99" y="1191487"/>
            <a:ext cx="2508556" cy="5407891"/>
          </a:xfrm>
          <a:prstGeom prst="rect">
            <a:avLst/>
          </a:prstGeom>
        </p:spPr>
      </p:pic>
      <p:pic>
        <p:nvPicPr>
          <p:cNvPr id="7" name="Obrázok 6" descr="Obrázok, na ktorom je text, hodiny&#10;&#10;Automaticky generovaný popis">
            <a:extLst>
              <a:ext uri="{FF2B5EF4-FFF2-40B4-BE49-F238E27FC236}">
                <a16:creationId xmlns:a16="http://schemas.microsoft.com/office/drawing/2014/main" id="{E01F4BFE-0ED8-4EF6-9CFC-B4B0373F0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65" y="1191486"/>
            <a:ext cx="2523683" cy="5407891"/>
          </a:xfrm>
          <a:prstGeom prst="rect">
            <a:avLst/>
          </a:prstGeom>
        </p:spPr>
      </p:pic>
      <p:pic>
        <p:nvPicPr>
          <p:cNvPr id="10" name="Obrázok 9" descr="Obrázok, na ktorom je text, hodiny&#10;&#10;Automaticky generovaný popis">
            <a:extLst>
              <a:ext uri="{FF2B5EF4-FFF2-40B4-BE49-F238E27FC236}">
                <a16:creationId xmlns:a16="http://schemas.microsoft.com/office/drawing/2014/main" id="{54F6182C-1E0A-4518-87CE-7039DBA88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58" y="1146016"/>
            <a:ext cx="2462130" cy="5407891"/>
          </a:xfrm>
          <a:prstGeom prst="rect">
            <a:avLst/>
          </a:prstGeom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3B07BEE8-18FA-43A7-8767-94404D7AA4FE}"/>
              </a:ext>
            </a:extLst>
          </p:cNvPr>
          <p:cNvSpPr txBox="1"/>
          <p:nvPr/>
        </p:nvSpPr>
        <p:spPr>
          <a:xfrm>
            <a:off x="462591" y="315019"/>
            <a:ext cx="6097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800" dirty="0">
                <a:solidFill>
                  <a:schemeClr val="accent1">
                    <a:lumMod val="75000"/>
                  </a:schemeClr>
                </a:solidFill>
              </a:rPr>
              <a:t>Úlohy – 3. úroveň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209055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objekt pre obsah 2">
            <a:extLst>
              <a:ext uri="{FF2B5EF4-FFF2-40B4-BE49-F238E27FC236}">
                <a16:creationId xmlns:a16="http://schemas.microsoft.com/office/drawing/2014/main" id="{2786EFFD-61B9-44BB-885A-F8CE0CF0F9C0}"/>
              </a:ext>
            </a:extLst>
          </p:cNvPr>
          <p:cNvSpPr txBox="1">
            <a:spLocks/>
          </p:cNvSpPr>
          <p:nvPr/>
        </p:nvSpPr>
        <p:spPr>
          <a:xfrm>
            <a:off x="6295410" y="2320411"/>
            <a:ext cx="4522060" cy="385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k-SK" dirty="0"/>
          </a:p>
        </p:txBody>
      </p:sp>
      <p:sp>
        <p:nvSpPr>
          <p:cNvPr id="19" name="Zástupný objekt pre obsah 2">
            <a:extLst>
              <a:ext uri="{FF2B5EF4-FFF2-40B4-BE49-F238E27FC236}">
                <a16:creationId xmlns:a16="http://schemas.microsoft.com/office/drawing/2014/main" id="{81ECA1C0-DB58-4FA4-8F65-D0847EEAF664}"/>
              </a:ext>
            </a:extLst>
          </p:cNvPr>
          <p:cNvSpPr txBox="1">
            <a:spLocks/>
          </p:cNvSpPr>
          <p:nvPr/>
        </p:nvSpPr>
        <p:spPr>
          <a:xfrm>
            <a:off x="689214" y="1886543"/>
            <a:ext cx="4964812" cy="4154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Zvýšená obťažnosť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Využitie predchádzajúcich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Primeranosť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Pomocná tabuľka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F7C5CC8-F54A-4636-9309-7A0FEA2D1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70" y="1055755"/>
            <a:ext cx="2517939" cy="54471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13A3199-49C4-438B-9968-F9F11DC26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31" y="1055755"/>
            <a:ext cx="2517938" cy="5475719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72A6484D-8DF0-42CE-BC08-AD2319EA4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31" y="1055754"/>
            <a:ext cx="2533638" cy="5475720"/>
          </a:xfrm>
          <a:prstGeom prst="rect">
            <a:avLst/>
          </a:prstGeom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30103610-12F6-46F9-9F67-DDC8E89F9F24}"/>
              </a:ext>
            </a:extLst>
          </p:cNvPr>
          <p:cNvSpPr txBox="1"/>
          <p:nvPr/>
        </p:nvSpPr>
        <p:spPr>
          <a:xfrm>
            <a:off x="422473" y="323428"/>
            <a:ext cx="6097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800" dirty="0">
                <a:solidFill>
                  <a:schemeClr val="accent1">
                    <a:lumMod val="75000"/>
                  </a:schemeClr>
                </a:solidFill>
              </a:rPr>
              <a:t>Úlohy – 4. úroveň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289623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objekt pre obsah 2">
            <a:extLst>
              <a:ext uri="{FF2B5EF4-FFF2-40B4-BE49-F238E27FC236}">
                <a16:creationId xmlns:a16="http://schemas.microsoft.com/office/drawing/2014/main" id="{2786EFFD-61B9-44BB-885A-F8CE0CF0F9C0}"/>
              </a:ext>
            </a:extLst>
          </p:cNvPr>
          <p:cNvSpPr txBox="1">
            <a:spLocks/>
          </p:cNvSpPr>
          <p:nvPr/>
        </p:nvSpPr>
        <p:spPr>
          <a:xfrm>
            <a:off x="6295410" y="2320411"/>
            <a:ext cx="4522060" cy="385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k-SK" dirty="0"/>
          </a:p>
        </p:txBody>
      </p:sp>
      <p:sp>
        <p:nvSpPr>
          <p:cNvPr id="19" name="Zástupný objekt pre obsah 2">
            <a:extLst>
              <a:ext uri="{FF2B5EF4-FFF2-40B4-BE49-F238E27FC236}">
                <a16:creationId xmlns:a16="http://schemas.microsoft.com/office/drawing/2014/main" id="{81ECA1C0-DB58-4FA4-8F65-D0847EEAF664}"/>
              </a:ext>
            </a:extLst>
          </p:cNvPr>
          <p:cNvSpPr txBox="1">
            <a:spLocks/>
          </p:cNvSpPr>
          <p:nvPr/>
        </p:nvSpPr>
        <p:spPr>
          <a:xfrm>
            <a:off x="600809" y="2189416"/>
            <a:ext cx="4522060" cy="385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  <a:buFont typeface="Courier New" panose="02070309020205020404" pitchFamily="49" charset="0"/>
              <a:buChar char="o"/>
            </a:pPr>
            <a:endParaRPr lang="sk-SK" sz="2800" dirty="0"/>
          </a:p>
        </p:txBody>
      </p:sp>
      <p:pic>
        <p:nvPicPr>
          <p:cNvPr id="16" name="Obrázok 15" descr="Obrázok, na ktorom je text, elektronika, zobraziť, počítač&#10;&#10;Automaticky generovaný popis">
            <a:extLst>
              <a:ext uri="{FF2B5EF4-FFF2-40B4-BE49-F238E27FC236}">
                <a16:creationId xmlns:a16="http://schemas.microsoft.com/office/drawing/2014/main" id="{EA41B1A8-808D-4292-9A15-1937D6A6A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6455">
            <a:off x="5164079" y="464024"/>
            <a:ext cx="2854726" cy="6145890"/>
          </a:xfrm>
          <a:prstGeom prst="rect">
            <a:avLst/>
          </a:prstGeom>
        </p:spPr>
      </p:pic>
      <p:pic>
        <p:nvPicPr>
          <p:cNvPr id="18" name="Obrázok 17" descr="Obrázok, na ktorom je text, elektronika, zobraziť, snímka obrazovky&#10;&#10;Automaticky generovaný popis">
            <a:extLst>
              <a:ext uri="{FF2B5EF4-FFF2-40B4-BE49-F238E27FC236}">
                <a16:creationId xmlns:a16="http://schemas.microsoft.com/office/drawing/2014/main" id="{C643B778-CCFA-4C24-9900-FB1FCFB07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798">
            <a:off x="8194989" y="409280"/>
            <a:ext cx="2899365" cy="6255379"/>
          </a:xfrm>
          <a:prstGeom prst="rect">
            <a:avLst/>
          </a:prstGeom>
        </p:spPr>
      </p:pic>
      <p:sp>
        <p:nvSpPr>
          <p:cNvPr id="26" name="Zástupný objekt pre obsah 2">
            <a:extLst>
              <a:ext uri="{FF2B5EF4-FFF2-40B4-BE49-F238E27FC236}">
                <a16:creationId xmlns:a16="http://schemas.microsoft.com/office/drawing/2014/main" id="{87A02103-9DCF-46D3-BF77-DAFB70A3E48D}"/>
              </a:ext>
            </a:extLst>
          </p:cNvPr>
          <p:cNvSpPr txBox="1">
            <a:spLocks/>
          </p:cNvSpPr>
          <p:nvPr/>
        </p:nvSpPr>
        <p:spPr>
          <a:xfrm>
            <a:off x="689214" y="1886543"/>
            <a:ext cx="4964812" cy="4154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Odmena(známky)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Diamanty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Variabilita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D322F9BC-F293-43F0-B0FD-B29A11E96AB5}"/>
              </a:ext>
            </a:extLst>
          </p:cNvPr>
          <p:cNvSpPr txBox="1"/>
          <p:nvPr/>
        </p:nvSpPr>
        <p:spPr>
          <a:xfrm>
            <a:off x="600809" y="324028"/>
            <a:ext cx="6097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5400" dirty="0">
                <a:solidFill>
                  <a:schemeClr val="accent1">
                    <a:lumMod val="75000"/>
                  </a:schemeClr>
                </a:solidFill>
              </a:rPr>
              <a:t>Obchod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492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 dreva">
  <a:themeElements>
    <a:clrScheme name="Typ dre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 drev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 dre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 dreva</Template>
  <TotalTime>351</TotalTime>
  <Words>181</Words>
  <Application>Microsoft Office PowerPoint</Application>
  <PresentationFormat>Širokouhlá</PresentationFormat>
  <Paragraphs>52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3" baseType="lpstr">
      <vt:lpstr>Calibri</vt:lpstr>
      <vt:lpstr>Courier New</vt:lpstr>
      <vt:lpstr>Rockwell</vt:lpstr>
      <vt:lpstr>Rockwell Condensed</vt:lpstr>
      <vt:lpstr>Rockwell Extra Bold</vt:lpstr>
      <vt:lpstr>Times New Roman</vt:lpstr>
      <vt:lpstr>Wingdings</vt:lpstr>
      <vt:lpstr>Typ dreva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Softvérová podpora vyučovania matematiky Hejného metódou - prostredie Tabulka 100</dc:title>
  <dc:creator>Radovan Orinčák</dc:creator>
  <cp:lastModifiedBy>Radovan Orinčák</cp:lastModifiedBy>
  <cp:revision>6</cp:revision>
  <dcterms:created xsi:type="dcterms:W3CDTF">2022-04-02T17:02:11Z</dcterms:created>
  <dcterms:modified xsi:type="dcterms:W3CDTF">2022-04-04T21:06:08Z</dcterms:modified>
</cp:coreProperties>
</file>